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8" r:id="rId8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0"/>
            <a:ext cx="1228725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2"/>
          <p:cNvSpPr/>
          <p:nvPr/>
        </p:nvSpPr>
        <p:spPr>
          <a:xfrm>
            <a:off x="10048874" y="5705475"/>
            <a:ext cx="2238376" cy="11525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2050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0" y="49530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87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rcRect b="11989"/>
          <a:stretch>
            <a:fillRect/>
          </a:stretch>
        </p:blipFill>
        <p:spPr>
          <a:xfrm>
            <a:off x="0" y="2"/>
            <a:ext cx="12192000" cy="5505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93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98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"/>
            <a:ext cx="12192000" cy="57054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04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09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2700"/>
            <a:ext cx="12192000" cy="5775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15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12192000" cy="58113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25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0540"/>
          <a:stretch>
            <a:fillRect/>
          </a:stretch>
        </p:blipFill>
        <p:spPr>
          <a:xfrm>
            <a:off x="0" y="163285"/>
            <a:ext cx="12192000" cy="55612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35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l="7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439400" y="5943600"/>
            <a:ext cx="17526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42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rcRect b="16111"/>
          <a:stretch>
            <a:fillRect/>
          </a:stretch>
        </p:blipFill>
        <p:spPr>
          <a:xfrm>
            <a:off x="0" y="0"/>
            <a:ext cx="12192000" cy="5753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48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58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734" y="5811358"/>
            <a:ext cx="1046149" cy="92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733" y="5811358"/>
            <a:ext cx="1046150" cy="92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1366" y="1552057"/>
            <a:ext cx="4824458" cy="267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1280"/>
          <a:stretch>
            <a:fillRect/>
          </a:stretch>
        </p:blipFill>
        <p:spPr>
          <a:xfrm>
            <a:off x="0" y="0"/>
            <a:ext cx="12192000" cy="5621524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extBox 11"/>
          <p:cNvSpPr txBox="1"/>
          <p:nvPr/>
        </p:nvSpPr>
        <p:spPr>
          <a:xfrm>
            <a:off x="3093719" y="3277670"/>
            <a:ext cx="600456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595959"/>
                </a:solidFill>
              </a:defRPr>
            </a:lvl1pPr>
          </a:lstStyle>
          <a:p>
            <a:r>
              <a:rPr dirty="0"/>
              <a:t>GRAVITY</a:t>
            </a:r>
          </a:p>
        </p:txBody>
      </p:sp>
      <p:grpSp>
        <p:nvGrpSpPr>
          <p:cNvPr id="111" name="Group 22"/>
          <p:cNvGrpSpPr/>
          <p:nvPr/>
        </p:nvGrpSpPr>
        <p:grpSpPr>
          <a:xfrm>
            <a:off x="271272" y="5829622"/>
            <a:ext cx="1371601" cy="923994"/>
            <a:chOff x="0" y="0"/>
            <a:chExt cx="1371600" cy="923993"/>
          </a:xfrm>
        </p:grpSpPr>
        <p:pic>
          <p:nvPicPr>
            <p:cNvPr id="109" name="Picture 23" descr="Picture 23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33527" y="0"/>
              <a:ext cx="962154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" name="TextBox 24"/>
            <p:cNvSpPr txBox="1"/>
            <p:nvPr/>
          </p:nvSpPr>
          <p:spPr>
            <a:xfrm>
              <a:off x="0" y="522751"/>
              <a:ext cx="1371600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307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2209"/>
          <a:stretch>
            <a:fillRect/>
          </a:stretch>
        </p:blipFill>
        <p:spPr>
          <a:xfrm>
            <a:off x="0" y="163287"/>
            <a:ext cx="12192000" cy="5439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285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sp>
        <p:nvSpPr>
          <p:cNvPr id="288" name="Rectangle"/>
          <p:cNvSpPr/>
          <p:nvPr/>
        </p:nvSpPr>
        <p:spPr>
          <a:xfrm>
            <a:off x="723900" y="5312271"/>
            <a:ext cx="449313" cy="238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289" name="180 +"/>
          <p:cNvSpPr txBox="1"/>
          <p:nvPr/>
        </p:nvSpPr>
        <p:spPr>
          <a:xfrm>
            <a:off x="639924" y="5264911"/>
            <a:ext cx="617264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11993"/>
                </a:solidFill>
              </a:defRPr>
            </a:lvl1pPr>
          </a:lstStyle>
          <a:p>
            <a:r>
              <a:rPr dirty="0"/>
              <a:t>180 +</a:t>
            </a:r>
          </a:p>
        </p:txBody>
      </p:sp>
      <p:sp>
        <p:nvSpPr>
          <p:cNvPr id="290" name="Rectangle"/>
          <p:cNvSpPr/>
          <p:nvPr/>
        </p:nvSpPr>
        <p:spPr>
          <a:xfrm>
            <a:off x="1663700" y="2082799"/>
            <a:ext cx="469055" cy="3203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291" name="56"/>
          <p:cNvSpPr txBox="1"/>
          <p:nvPr/>
        </p:nvSpPr>
        <p:spPr>
          <a:xfrm>
            <a:off x="1730294" y="2076449"/>
            <a:ext cx="335866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11993"/>
                </a:solidFill>
              </a:defRPr>
            </a:lvl1pPr>
          </a:lstStyle>
          <a:p>
            <a:r>
              <a:rPr dirty="0"/>
              <a:t>56</a:t>
            </a:r>
          </a:p>
        </p:txBody>
      </p:sp>
      <p:sp>
        <p:nvSpPr>
          <p:cNvPr id="292" name="Rectangle"/>
          <p:cNvSpPr/>
          <p:nvPr/>
        </p:nvSpPr>
        <p:spPr>
          <a:xfrm>
            <a:off x="1663699" y="2463800"/>
            <a:ext cx="1270001" cy="320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293" name="2,00,00,000"/>
          <p:cNvSpPr txBox="1"/>
          <p:nvPr/>
        </p:nvSpPr>
        <p:spPr>
          <a:xfrm>
            <a:off x="1694775" y="2457449"/>
            <a:ext cx="120785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11993"/>
                </a:solidFill>
              </a:defRPr>
            </a:lvl1pPr>
          </a:lstStyle>
          <a:p>
            <a:r>
              <a:rPr dirty="0"/>
              <a:t>2,00,00,000</a:t>
            </a:r>
          </a:p>
        </p:txBody>
      </p:sp>
      <p:pic>
        <p:nvPicPr>
          <p:cNvPr id="17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2750"/>
          <p:cNvSpPr/>
          <p:nvPr/>
        </p:nvSpPr>
        <p:spPr>
          <a:xfrm>
            <a:off x="10248899" y="1365349"/>
            <a:ext cx="626270" cy="3611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dirty="0"/>
              <a:t>2750</a:t>
            </a:r>
          </a:p>
        </p:txBody>
      </p:sp>
      <p:sp>
        <p:nvSpPr>
          <p:cNvPr id="297" name="Yr 20-2021"/>
          <p:cNvSpPr txBox="1"/>
          <p:nvPr/>
        </p:nvSpPr>
        <p:spPr>
          <a:xfrm>
            <a:off x="10782722" y="1611456"/>
            <a:ext cx="11015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Yr 20-2021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9400" y="5943600"/>
            <a:ext cx="17526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0458"/>
          <a:stretch>
            <a:fillRect/>
          </a:stretch>
        </p:blipFill>
        <p:spPr>
          <a:xfrm>
            <a:off x="0" y="163287"/>
            <a:ext cx="12192000" cy="5532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305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sp>
        <p:nvSpPr>
          <p:cNvPr id="308" name="TOP 36…"/>
          <p:cNvSpPr txBox="1"/>
          <p:nvPr/>
        </p:nvSpPr>
        <p:spPr>
          <a:xfrm>
            <a:off x="825922" y="5002356"/>
            <a:ext cx="2605049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>
                <a:solidFill>
                  <a:srgbClr val="011993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TOP 36 </a:t>
            </a:r>
          </a:p>
          <a:p>
            <a:pPr algn="ctr">
              <a:defRPr sz="2400">
                <a:solidFill>
                  <a:srgbClr val="011993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IN THE WORLD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rcRect l="29482" r="29482"/>
          <a:stretch>
            <a:fillRect/>
          </a:stretch>
        </p:blipFill>
        <p:spPr>
          <a:xfrm>
            <a:off x="-12254" y="2326255"/>
            <a:ext cx="3844014" cy="2683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0021"/>
          <a:stretch>
            <a:fillRect/>
          </a:stretch>
        </p:blipFill>
        <p:spPr>
          <a:xfrm>
            <a:off x="1" y="163285"/>
            <a:ext cx="12192001" cy="562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317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22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439400" y="5943600"/>
            <a:ext cx="17526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25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28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70238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0134600" y="59436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31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3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35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733" y="5811358"/>
            <a:ext cx="1046150" cy="92399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0714"/>
          <a:stretch>
            <a:fillRect/>
          </a:stretch>
        </p:blipFill>
        <p:spPr>
          <a:xfrm>
            <a:off x="0" y="-1"/>
            <a:ext cx="11944350" cy="5657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19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46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4288"/>
            <a:ext cx="12192000" cy="68722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49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641825B0E71C-1.jpeg" descr="IMG_641825B0E71C-1.jpeg"/>
          <p:cNvPicPr>
            <a:picLocks noChangeAspect="1"/>
          </p:cNvPicPr>
          <p:nvPr/>
        </p:nvPicPr>
        <p:blipFill>
          <a:blip r:embed="rId3" cstate="print">
            <a:extLst/>
          </a:blip>
          <a:srcRect t="1" b="832"/>
          <a:stretch>
            <a:fillRect/>
          </a:stretch>
        </p:blipFill>
        <p:spPr>
          <a:xfrm>
            <a:off x="6296025" y="-47625"/>
            <a:ext cx="5953125" cy="3523266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extBox 5"/>
          <p:cNvSpPr txBox="1"/>
          <p:nvPr/>
        </p:nvSpPr>
        <p:spPr>
          <a:xfrm>
            <a:off x="7075169" y="2923101"/>
            <a:ext cx="6004562" cy="57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222A35"/>
                </a:solidFill>
              </a:defRPr>
            </a:pPr>
            <a:r>
              <a:rPr dirty="0"/>
              <a:t>VIPIN &amp; POONAM SHARMA (DEHRADUN)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1500">
                <a:solidFill>
                  <a:srgbClr val="222A35"/>
                </a:solidFill>
              </a:defRPr>
            </a:pPr>
            <a:r>
              <a:rPr dirty="0"/>
              <a:t>Double Crown Director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54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0162"/>
            <a:ext cx="12192000" cy="685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OOJA JIGNESH KHENGAR UCD 5.JPG" descr="POOJA JIGNESH KHENGAR UCD 5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291262" y="30162"/>
            <a:ext cx="5900738" cy="3722689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extBox 5"/>
          <p:cNvSpPr txBox="1"/>
          <p:nvPr/>
        </p:nvSpPr>
        <p:spPr>
          <a:xfrm>
            <a:off x="6398895" y="3212619"/>
            <a:ext cx="5682296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/>
              <a:t>JIGNESH &amp; POOJA KHENGAR (UCD)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59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7938"/>
            <a:ext cx="12192000" cy="68564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62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cture 5" descr="Pictur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667500" y="3081338"/>
            <a:ext cx="5524500" cy="377666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TextBox 3"/>
          <p:cNvSpPr txBox="1"/>
          <p:nvPr/>
        </p:nvSpPr>
        <p:spPr>
          <a:xfrm>
            <a:off x="7332344" y="3228974"/>
            <a:ext cx="4413887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FFFFFF"/>
                </a:solidFill>
              </a:defRPr>
            </a:pPr>
            <a:r>
              <a:rPr dirty="0"/>
              <a:t>BHUSHAN MAURYA (MUMBAI)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/>
              <a:t>Crown Director.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12192000" cy="6659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8" descr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734" y="5811358"/>
            <a:ext cx="1046149" cy="92399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1667"/>
          <a:stretch>
            <a:fillRect/>
          </a:stretch>
        </p:blipFill>
        <p:spPr>
          <a:xfrm>
            <a:off x="0" y="0"/>
            <a:ext cx="12192000" cy="54673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380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1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3888"/>
          <a:stretch>
            <a:fillRect/>
          </a:stretch>
        </p:blipFill>
        <p:spPr>
          <a:xfrm>
            <a:off x="0" y="0"/>
            <a:ext cx="12192000" cy="5905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390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1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"/>
            <a:ext cx="12192000" cy="67913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134600" y="5715000"/>
            <a:ext cx="2057400" cy="1143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3067"/>
          <a:stretch>
            <a:fillRect/>
          </a:stretch>
        </p:blipFill>
        <p:spPr>
          <a:xfrm>
            <a:off x="-2" y="-66673"/>
            <a:ext cx="12192002" cy="54578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29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591800" y="6248400"/>
            <a:ext cx="1600200" cy="609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515600" y="6096000"/>
            <a:ext cx="1676400" cy="762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416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7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440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1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2083"/>
          <a:stretch>
            <a:fillRect/>
          </a:stretch>
        </p:blipFill>
        <p:spPr>
          <a:xfrm>
            <a:off x="0" y="1"/>
            <a:ext cx="12115800" cy="5524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39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12192000" cy="67090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r="7422" b="10415"/>
          <a:stretch>
            <a:fillRect/>
          </a:stretch>
        </p:blipFill>
        <p:spPr>
          <a:xfrm>
            <a:off x="0" y="1"/>
            <a:ext cx="12125325" cy="542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6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454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4782"/>
          <a:stretch>
            <a:fillRect/>
          </a:stretch>
        </p:blipFill>
        <p:spPr>
          <a:xfrm>
            <a:off x="0" y="-1"/>
            <a:ext cx="12192000" cy="58442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Group 15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464" name="Picture 16" descr="Picture 16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TextBox 17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6" name="Group 7"/>
          <p:cNvGrpSpPr/>
          <p:nvPr/>
        </p:nvGrpSpPr>
        <p:grpSpPr>
          <a:xfrm>
            <a:off x="182933" y="5961367"/>
            <a:ext cx="1491343" cy="971320"/>
            <a:chOff x="0" y="0"/>
            <a:chExt cx="1491342" cy="971319"/>
          </a:xfrm>
        </p:grpSpPr>
        <p:pic>
          <p:nvPicPr>
            <p:cNvPr id="474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12958"/>
          <a:stretch>
            <a:fillRect/>
          </a:stretch>
        </p:blipFill>
        <p:spPr>
          <a:xfrm>
            <a:off x="0" y="66674"/>
            <a:ext cx="12192000" cy="5781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6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484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5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363200" y="6172200"/>
            <a:ext cx="1828800" cy="6858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3acee184-de33-4779-aeeb-a90249f98e38.JPG" descr="3acee184-de33-4779-aeeb-a90249f98e38.JPG"/>
          <p:cNvPicPr>
            <a:picLocks noChangeAspect="1"/>
          </p:cNvPicPr>
          <p:nvPr/>
        </p:nvPicPr>
        <p:blipFill>
          <a:blip r:embed="rId2" cstate="print">
            <a:extLst/>
          </a:blip>
          <a:srcRect t="3797" b="16296"/>
          <a:stretch>
            <a:fillRect/>
          </a:stretch>
        </p:blipFill>
        <p:spPr>
          <a:xfrm>
            <a:off x="64354" y="0"/>
            <a:ext cx="6009659" cy="6791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47ee3136-758b-4ac9-9505-d76b3d97155c.JPG" descr="47ee3136-758b-4ac9-9505-d76b3d97155c.JPG"/>
          <p:cNvPicPr>
            <a:picLocks noChangeAspect="1"/>
          </p:cNvPicPr>
          <p:nvPr/>
        </p:nvPicPr>
        <p:blipFill>
          <a:blip r:embed="rId3" cstate="print">
            <a:extLst/>
          </a:blip>
          <a:srcRect t="4602" b="14862"/>
          <a:stretch>
            <a:fillRect/>
          </a:stretch>
        </p:blipFill>
        <p:spPr>
          <a:xfrm>
            <a:off x="6099281" y="33268"/>
            <a:ext cx="5962401" cy="6791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332aa807-6773-4f60-afcc-503223e0f26d.JPG" descr="332aa807-6773-4f60-afcc-503223e0f26d.JPG"/>
          <p:cNvPicPr>
            <a:picLocks noChangeAspect="1"/>
          </p:cNvPicPr>
          <p:nvPr/>
        </p:nvPicPr>
        <p:blipFill>
          <a:blip r:embed="rId2" cstate="print">
            <a:extLst/>
          </a:blip>
          <a:srcRect t="3826" b="16051"/>
          <a:stretch>
            <a:fillRect/>
          </a:stretch>
        </p:blipFill>
        <p:spPr>
          <a:xfrm>
            <a:off x="205823" y="0"/>
            <a:ext cx="6051765" cy="685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3682a907-3df5-4e69-b46f-5e7bc30d249a.JPG" descr="3682a907-3df5-4e69-b46f-5e7bc30d249a.JPG"/>
          <p:cNvPicPr>
            <a:picLocks noChangeAspect="1"/>
          </p:cNvPicPr>
          <p:nvPr/>
        </p:nvPicPr>
        <p:blipFill>
          <a:blip r:embed="rId3" cstate="print">
            <a:extLst/>
          </a:blip>
          <a:srcRect t="3282" b="13106"/>
          <a:stretch>
            <a:fillRect/>
          </a:stretch>
        </p:blipFill>
        <p:spPr>
          <a:xfrm>
            <a:off x="6280547" y="0"/>
            <a:ext cx="5799174" cy="6857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44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rcRect b="13750"/>
          <a:stretch>
            <a:fillRect/>
          </a:stretch>
        </p:blipFill>
        <p:spPr>
          <a:xfrm>
            <a:off x="1" y="0"/>
            <a:ext cx="12125325" cy="55054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50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85725"/>
            <a:ext cx="12125325" cy="66210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363200" y="6096000"/>
            <a:ext cx="1828800" cy="762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11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512" name="PHOTO-2020-06-14-22-00-04.jpg" descr="PHOTO-2020-06-14-22-00-0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732986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Rectangle"/>
          <p:cNvSpPr/>
          <p:nvPr/>
        </p:nvSpPr>
        <p:spPr>
          <a:xfrm>
            <a:off x="558800" y="508000"/>
            <a:ext cx="1001465" cy="76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514" name="10"/>
          <p:cNvSpPr txBox="1"/>
          <p:nvPr/>
        </p:nvSpPr>
        <p:spPr>
          <a:xfrm>
            <a:off x="544011" y="524291"/>
            <a:ext cx="1031043" cy="10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 b="1">
                <a:solidFill>
                  <a:srgbClr val="011993"/>
                </a:solidFill>
              </a:defRPr>
            </a:lvl1pPr>
          </a:lstStyle>
          <a:p>
            <a:r>
              <a:rPr dirty="0"/>
              <a:t>10</a:t>
            </a:r>
          </a:p>
        </p:txBody>
      </p:sp>
      <p:sp>
        <p:nvSpPr>
          <p:cNvPr id="515" name="ATMANIRBHAR SUCCESS PLAN"/>
          <p:cNvSpPr txBox="1"/>
          <p:nvPr/>
        </p:nvSpPr>
        <p:spPr>
          <a:xfrm>
            <a:off x="2946822" y="62056"/>
            <a:ext cx="6681030" cy="61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100" b="1">
                <a:solidFill>
                  <a:srgbClr val="011993"/>
                </a:solidFill>
              </a:defRPr>
            </a:lvl1pPr>
          </a:lstStyle>
          <a:p>
            <a:r>
              <a:rPr dirty="0"/>
              <a:t>ATMANIRBHAR SUCCESS PLAN</a:t>
            </a:r>
          </a:p>
        </p:txBody>
      </p:sp>
      <p:sp>
        <p:nvSpPr>
          <p:cNvPr id="516" name="Text"/>
          <p:cNvSpPr txBox="1"/>
          <p:nvPr/>
        </p:nvSpPr>
        <p:spPr>
          <a:xfrm>
            <a:off x="5982122" y="3389456"/>
            <a:ext cx="481756" cy="3330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sp>
        <p:nvSpPr>
          <p:cNvPr id="517" name="10. टीम बिल्डिंग बोनस.                         :             2%"/>
          <p:cNvSpPr txBox="1"/>
          <p:nvPr/>
        </p:nvSpPr>
        <p:spPr>
          <a:xfrm>
            <a:off x="1371185" y="6018356"/>
            <a:ext cx="9703630" cy="122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ts val="7000"/>
              </a:lnSpc>
              <a:defRPr sz="3100" b="1">
                <a:solidFill>
                  <a:srgbClr val="202124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 dirty="0">
                <a:latin typeface="Capitals"/>
                <a:ea typeface="Capitals"/>
                <a:cs typeface="Capitals"/>
                <a:sym typeface="Capitals"/>
              </a:rPr>
              <a:t>10. </a:t>
            </a:r>
            <a:r>
              <a:rPr b="0" dirty="0" err="1">
                <a:latin typeface="Capitals"/>
                <a:ea typeface="Capitals"/>
                <a:cs typeface="Capitals"/>
                <a:sym typeface="Capitals"/>
              </a:rPr>
              <a:t>टीम</a:t>
            </a:r>
            <a:r>
              <a:rPr b="0" dirty="0">
                <a:latin typeface="Capitals"/>
                <a:ea typeface="Capitals"/>
                <a:cs typeface="Capitals"/>
                <a:sym typeface="Capitals"/>
              </a:rPr>
              <a:t> </a:t>
            </a:r>
            <a:r>
              <a:rPr b="0" dirty="0" err="1">
                <a:latin typeface="Capitals"/>
                <a:ea typeface="Capitals"/>
                <a:cs typeface="Capitals"/>
                <a:sym typeface="Capitals"/>
              </a:rPr>
              <a:t>बिल्डिंग</a:t>
            </a:r>
            <a:r>
              <a:rPr b="0" dirty="0">
                <a:latin typeface="Capitals"/>
                <a:ea typeface="Capitals"/>
                <a:cs typeface="Capitals"/>
                <a:sym typeface="Capitals"/>
              </a:rPr>
              <a:t> </a:t>
            </a:r>
            <a:r>
              <a:rPr b="0" dirty="0" err="1">
                <a:latin typeface="Capitals"/>
                <a:ea typeface="Capitals"/>
                <a:cs typeface="Capitals"/>
                <a:sym typeface="Capitals"/>
              </a:rPr>
              <a:t>बोनस</a:t>
            </a:r>
            <a:r>
              <a:rPr sz="3200" b="0" dirty="0">
                <a:latin typeface="Capitals"/>
                <a:ea typeface="Capitals"/>
                <a:cs typeface="Capitals"/>
                <a:sym typeface="Capitals"/>
              </a:rPr>
              <a:t>.                         </a:t>
            </a:r>
            <a:r>
              <a:rPr b="0" dirty="0"/>
              <a:t>:</a:t>
            </a:r>
            <a:r>
              <a:rPr dirty="0"/>
              <a:t>             </a:t>
            </a:r>
            <a:r>
              <a:rPr b="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2%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0" name="PHOTO-2020-06-14-22-00-12.jpg" descr="PHOTO-2020-06-14-22-00-12.jpg"/>
          <p:cNvPicPr>
            <a:picLocks noChangeAspect="1"/>
          </p:cNvPicPr>
          <p:nvPr/>
        </p:nvPicPr>
        <p:blipFill>
          <a:blip r:embed="rId2" cstate="print">
            <a:extLst/>
          </a:blip>
          <a:srcRect b="37335"/>
          <a:stretch>
            <a:fillRect/>
          </a:stretch>
        </p:blipFill>
        <p:spPr>
          <a:xfrm>
            <a:off x="0" y="0"/>
            <a:ext cx="12192000" cy="43513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8" name="Group 9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526" name="Picture 10" descr="Picture 10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7" name="TextBox 11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1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2" name="PHOTO-2020-06-14-22-00-20.jpg" descr="PHOTO-2020-06-14-22-00-2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5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6" name="PHOTO-2020-06-14-22-00-26.jpg" descr="PHOTO-2020-06-14-22-00-2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7329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4. TEAM BUILDING BONUS -  2%"/>
          <p:cNvSpPr txBox="1"/>
          <p:nvPr/>
        </p:nvSpPr>
        <p:spPr>
          <a:xfrm>
            <a:off x="329785" y="291140"/>
            <a:ext cx="7010777" cy="624220"/>
          </a:xfrm>
          <a:prstGeom prst="rect">
            <a:avLst/>
          </a:prstGeom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100" b="1">
                <a:solidFill>
                  <a:srgbClr val="011993"/>
                </a:solidFill>
              </a:defRPr>
            </a:lvl1pPr>
          </a:lstStyle>
          <a:p>
            <a:r>
              <a:t>4. TEAM BUILDING BONUS -  2%</a:t>
            </a:r>
          </a:p>
        </p:txBody>
      </p:sp>
      <p:pic>
        <p:nvPicPr>
          <p:cNvPr id="539" name="d79e9af9-7df0-496d-aeec-452af0515bf2.JPG" descr="d79e9af9-7df0-496d-aeec-452af0515bf2.JPG"/>
          <p:cNvPicPr>
            <a:picLocks noChangeAspect="1"/>
          </p:cNvPicPr>
          <p:nvPr/>
        </p:nvPicPr>
        <p:blipFill>
          <a:blip r:embed="rId2" cstate="print">
            <a:extLst/>
          </a:blip>
          <a:srcRect t="43681" b="22175"/>
          <a:stretch>
            <a:fillRect/>
          </a:stretch>
        </p:blipFill>
        <p:spPr>
          <a:xfrm>
            <a:off x="193476" y="976262"/>
            <a:ext cx="11602030" cy="5602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7" name="Group 7"/>
          <p:cNvGrpSpPr/>
          <p:nvPr/>
        </p:nvGrpSpPr>
        <p:grpSpPr>
          <a:xfrm>
            <a:off x="309933" y="5961367"/>
            <a:ext cx="1491343" cy="971320"/>
            <a:chOff x="0" y="0"/>
            <a:chExt cx="1491342" cy="971319"/>
          </a:xfrm>
        </p:grpSpPr>
        <p:pic>
          <p:nvPicPr>
            <p:cNvPr id="545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0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1" name="PHOTO-2020-06-14-22-00-38.jpg" descr="PHOTO-2020-06-14-22-00-38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" y="-2"/>
            <a:ext cx="12258676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Square"/>
          <p:cNvSpPr/>
          <p:nvPr/>
        </p:nvSpPr>
        <p:spPr>
          <a:xfrm>
            <a:off x="841176" y="413295"/>
            <a:ext cx="670124" cy="6789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3" name="5."/>
          <p:cNvSpPr txBox="1"/>
          <p:nvPr/>
        </p:nvSpPr>
        <p:spPr>
          <a:xfrm>
            <a:off x="868617" y="473789"/>
            <a:ext cx="615242" cy="745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200" b="1">
                <a:solidFill>
                  <a:srgbClr val="011993"/>
                </a:solidFill>
              </a:defRPr>
            </a:lvl1pPr>
          </a:lstStyle>
          <a:p>
            <a:r>
              <a:t>5.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87000" y="5943600"/>
            <a:ext cx="19050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6. LEADERSHIP OVERRIDING BONUS -  16%"/>
          <p:cNvSpPr txBox="1"/>
          <p:nvPr/>
        </p:nvSpPr>
        <p:spPr>
          <a:xfrm>
            <a:off x="329785" y="291140"/>
            <a:ext cx="9282229" cy="624220"/>
          </a:xfrm>
          <a:prstGeom prst="rect">
            <a:avLst/>
          </a:prstGeom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100" b="1">
                <a:solidFill>
                  <a:srgbClr val="011993"/>
                </a:solidFill>
              </a:defRPr>
            </a:lvl1pPr>
          </a:lstStyle>
          <a:p>
            <a:r>
              <a:t>6. LEADERSHIP OVERRIDING BONUS -  16%</a:t>
            </a:r>
          </a:p>
        </p:txBody>
      </p:sp>
      <p:pic>
        <p:nvPicPr>
          <p:cNvPr id="556" name="1a13a5ad-37a8-493f-8e9e-38d03aec315b.JPG" descr="1a13a5ad-37a8-493f-8e9e-38d03aec315b.JPG"/>
          <p:cNvPicPr>
            <a:picLocks noChangeAspect="1"/>
          </p:cNvPicPr>
          <p:nvPr/>
        </p:nvPicPr>
        <p:blipFill>
          <a:blip r:embed="rId2" cstate="print">
            <a:extLst/>
          </a:blip>
          <a:srcRect t="37005" b="20984"/>
          <a:stretch>
            <a:fillRect/>
          </a:stretch>
        </p:blipFill>
        <p:spPr>
          <a:xfrm>
            <a:off x="1294804" y="1021364"/>
            <a:ext cx="9602534" cy="57056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Group 7"/>
          <p:cNvGrpSpPr/>
          <p:nvPr/>
        </p:nvGrpSpPr>
        <p:grpSpPr>
          <a:xfrm>
            <a:off x="309933" y="5961367"/>
            <a:ext cx="1491343" cy="971320"/>
            <a:chOff x="0" y="0"/>
            <a:chExt cx="1491342" cy="971319"/>
          </a:xfrm>
        </p:grpSpPr>
        <p:pic>
          <p:nvPicPr>
            <p:cNvPr id="562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3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rcRect t="11882" b="22045"/>
          <a:stretch>
            <a:fillRect/>
          </a:stretch>
        </p:blipFill>
        <p:spPr>
          <a:xfrm>
            <a:off x="2826742" y="994616"/>
            <a:ext cx="6219427" cy="5811989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7. TRAVEL FUND -  3%"/>
          <p:cNvSpPr txBox="1"/>
          <p:nvPr/>
        </p:nvSpPr>
        <p:spPr>
          <a:xfrm>
            <a:off x="329785" y="291140"/>
            <a:ext cx="4783310" cy="624220"/>
          </a:xfrm>
          <a:prstGeom prst="rect">
            <a:avLst/>
          </a:prstGeom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100" b="1">
                <a:solidFill>
                  <a:srgbClr val="011993"/>
                </a:solidFill>
              </a:defRPr>
            </a:lvl1pPr>
          </a:lstStyle>
          <a:p>
            <a:r>
              <a:t>7. TRAVEL FUND -  3%</a:t>
            </a:r>
          </a:p>
        </p:txBody>
      </p:sp>
      <p:grpSp>
        <p:nvGrpSpPr>
          <p:cNvPr id="575" name="Group 7"/>
          <p:cNvGrpSpPr/>
          <p:nvPr/>
        </p:nvGrpSpPr>
        <p:grpSpPr>
          <a:xfrm>
            <a:off x="309933" y="5961367"/>
            <a:ext cx="1491343" cy="971320"/>
            <a:chOff x="0" y="0"/>
            <a:chExt cx="1491342" cy="971319"/>
          </a:xfrm>
        </p:grpSpPr>
        <p:pic>
          <p:nvPicPr>
            <p:cNvPr id="573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8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9" name="PHOTO-2020-06-14-22-01-36.jpg" descr="PHOTO-2020-06-14-22-01-3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5600"/>
            <a:ext cx="12192000" cy="688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icture 10" descr="Picture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733" y="5811358"/>
            <a:ext cx="1046150" cy="923994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Rectangle"/>
          <p:cNvSpPr/>
          <p:nvPr/>
        </p:nvSpPr>
        <p:spPr>
          <a:xfrm>
            <a:off x="990600" y="241300"/>
            <a:ext cx="1204119" cy="70470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7" name="8."/>
          <p:cNvSpPr txBox="1"/>
          <p:nvPr/>
        </p:nvSpPr>
        <p:spPr>
          <a:xfrm>
            <a:off x="1186750" y="181391"/>
            <a:ext cx="811819" cy="10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t>8.</a:t>
            </a:r>
          </a:p>
        </p:txBody>
      </p:sp>
      <p:pic>
        <p:nvPicPr>
          <p:cNvPr id="13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55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rcRect b="15278"/>
          <a:stretch>
            <a:fillRect/>
          </a:stretch>
        </p:blipFill>
        <p:spPr>
          <a:xfrm>
            <a:off x="0" y="-1"/>
            <a:ext cx="12192000" cy="55435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61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1" name="PHOTO-2020-06-14-22-01-45.jpg" descr="PHOTO-2020-06-14-22-01-4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-28775"/>
            <a:ext cx="12192001" cy="6915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Picture 10" descr="Picture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734" y="5811358"/>
            <a:ext cx="1046149" cy="923994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Rectangle"/>
          <p:cNvSpPr/>
          <p:nvPr/>
        </p:nvSpPr>
        <p:spPr>
          <a:xfrm>
            <a:off x="1007778" y="241299"/>
            <a:ext cx="949114" cy="70470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99" name="9."/>
          <p:cNvSpPr txBox="1"/>
          <p:nvPr/>
        </p:nvSpPr>
        <p:spPr>
          <a:xfrm>
            <a:off x="1076426" y="181391"/>
            <a:ext cx="811818" cy="10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t>9.</a:t>
            </a:r>
          </a:p>
        </p:txBody>
      </p:sp>
      <p:pic>
        <p:nvPicPr>
          <p:cNvPr id="13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2" name="Body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3" name="PHOTO-2020-06-14-22-01-57.jpg" descr="PHOTO-2020-06-14-22-01-5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367db15b-8a79-48a6-8d4a-9d5a1fc13f13.JPG" descr="367db15b-8a79-48a6-8d4a-9d5a1fc13f13.JPG"/>
          <p:cNvPicPr>
            <a:picLocks noChangeAspect="1"/>
          </p:cNvPicPr>
          <p:nvPr/>
        </p:nvPicPr>
        <p:blipFill>
          <a:blip r:embed="rId3" cstate="print">
            <a:extLst/>
          </a:blip>
          <a:srcRect t="40860" b="21079"/>
          <a:stretch>
            <a:fillRect/>
          </a:stretch>
        </p:blipFill>
        <p:spPr>
          <a:xfrm>
            <a:off x="727140" y="1129295"/>
            <a:ext cx="10481522" cy="5642263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Rectangle"/>
          <p:cNvSpPr/>
          <p:nvPr/>
        </p:nvSpPr>
        <p:spPr>
          <a:xfrm>
            <a:off x="723900" y="507999"/>
            <a:ext cx="745381" cy="5408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06" name="10."/>
          <p:cNvSpPr txBox="1"/>
          <p:nvPr/>
        </p:nvSpPr>
        <p:spPr>
          <a:xfrm>
            <a:off x="702941" y="461362"/>
            <a:ext cx="787299" cy="63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200" b="1">
                <a:solidFill>
                  <a:srgbClr val="011993"/>
                </a:solidFill>
              </a:defRPr>
            </a:lvl1pPr>
          </a:lstStyle>
          <a:p>
            <a:r>
              <a:t>10.</a:t>
            </a:r>
          </a:p>
        </p:txBody>
      </p:sp>
      <p:grpSp>
        <p:nvGrpSpPr>
          <p:cNvPr id="609" name="Group 7"/>
          <p:cNvGrpSpPr/>
          <p:nvPr/>
        </p:nvGrpSpPr>
        <p:grpSpPr>
          <a:xfrm>
            <a:off x="43233" y="6062363"/>
            <a:ext cx="1297277" cy="844924"/>
            <a:chOff x="0" y="0"/>
            <a:chExt cx="1297275" cy="844922"/>
          </a:xfrm>
        </p:grpSpPr>
        <p:pic>
          <p:nvPicPr>
            <p:cNvPr id="607" name="Picture 8" descr="Picture 8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910015" cy="803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TextBox 9"/>
            <p:cNvSpPr txBox="1"/>
            <p:nvPr/>
          </p:nvSpPr>
          <p:spPr>
            <a:xfrm>
              <a:off x="0" y="478153"/>
              <a:ext cx="1297276" cy="366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1201400" y="5334000"/>
            <a:ext cx="1295400" cy="1524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0f304fec-7b5f-4ac4-b800-6128b57e69fd.JPG" descr="0f304fec-7b5f-4ac4-b800-6128b57e69fd.JPG"/>
          <p:cNvPicPr>
            <a:picLocks noChangeAspect="1"/>
          </p:cNvPicPr>
          <p:nvPr/>
        </p:nvPicPr>
        <p:blipFill>
          <a:blip r:embed="rId2" cstate="print">
            <a:extLst/>
          </a:blip>
          <a:srcRect t="36439" b="18349"/>
          <a:stretch>
            <a:fillRect/>
          </a:stretch>
        </p:blipFill>
        <p:spPr>
          <a:xfrm>
            <a:off x="807654" y="47335"/>
            <a:ext cx="10576875" cy="6763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Group 7"/>
          <p:cNvGrpSpPr/>
          <p:nvPr/>
        </p:nvGrpSpPr>
        <p:grpSpPr>
          <a:xfrm>
            <a:off x="309933" y="5961367"/>
            <a:ext cx="1491343" cy="971320"/>
            <a:chOff x="0" y="0"/>
            <a:chExt cx="1491342" cy="971319"/>
          </a:xfrm>
        </p:grpSpPr>
        <p:pic>
          <p:nvPicPr>
            <p:cNvPr id="617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8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0f304fec-7b5f-4ac4-b800-6128b57e69fd.JPG" descr="0f304fec-7b5f-4ac4-b800-6128b57e69fd.JPG"/>
          <p:cNvPicPr>
            <a:picLocks noChangeAspect="1"/>
          </p:cNvPicPr>
          <p:nvPr/>
        </p:nvPicPr>
        <p:blipFill>
          <a:blip r:embed="rId2" cstate="print">
            <a:extLst/>
          </a:blip>
          <a:srcRect t="36439" b="18349"/>
          <a:stretch>
            <a:fillRect/>
          </a:stretch>
        </p:blipFill>
        <p:spPr>
          <a:xfrm>
            <a:off x="781843" y="30757"/>
            <a:ext cx="10628334" cy="6796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9" name="Group 7"/>
          <p:cNvGrpSpPr/>
          <p:nvPr/>
        </p:nvGrpSpPr>
        <p:grpSpPr>
          <a:xfrm>
            <a:off x="309933" y="5961367"/>
            <a:ext cx="1491343" cy="971320"/>
            <a:chOff x="0" y="0"/>
            <a:chExt cx="1491342" cy="971319"/>
          </a:xfrm>
        </p:grpSpPr>
        <p:pic>
          <p:nvPicPr>
            <p:cNvPr id="627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8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ddae7dd6-bb36-410c-90bf-b7b5c6168d8d.JPG" descr="ddae7dd6-bb36-410c-90bf-b7b5c6168d8d.JPG"/>
          <p:cNvPicPr>
            <a:picLocks noChangeAspect="1"/>
          </p:cNvPicPr>
          <p:nvPr/>
        </p:nvPicPr>
        <p:blipFill>
          <a:blip r:embed="rId2" cstate="print">
            <a:extLst/>
          </a:blip>
          <a:srcRect t="29815" b="277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CONSISTENCY ADVANTAGE"/>
          <p:cNvSpPr txBox="1"/>
          <p:nvPr/>
        </p:nvSpPr>
        <p:spPr>
          <a:xfrm>
            <a:off x="4902622" y="443056"/>
            <a:ext cx="6043686" cy="63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200" b="1">
                <a:solidFill>
                  <a:srgbClr val="011993"/>
                </a:solidFill>
              </a:defRPr>
            </a:lvl1pPr>
          </a:lstStyle>
          <a:p>
            <a:r>
              <a:t>CONSISTENCY ADVANTAGE</a:t>
            </a: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0439400" y="6248400"/>
            <a:ext cx="1752600" cy="6096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70681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10363200" y="6096000"/>
            <a:ext cx="1828800" cy="762000"/>
          </a:xfrm>
          <a:prstGeom prst="round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916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439400" y="6248400"/>
            <a:ext cx="1752600" cy="6096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1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rcRect b="16945"/>
          <a:stretch>
            <a:fillRect/>
          </a:stretch>
        </p:blipFill>
        <p:spPr>
          <a:xfrm>
            <a:off x="0" y="0"/>
            <a:ext cx="12192000" cy="5695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9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647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8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439400" y="6248400"/>
            <a:ext cx="1752600" cy="60960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6675"/>
            <a:ext cx="12192000" cy="66718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0439400" y="5943600"/>
            <a:ext cx="17526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 b="8750"/>
          <a:stretch>
            <a:fillRect/>
          </a:stretch>
        </p:blipFill>
        <p:spPr>
          <a:xfrm>
            <a:off x="-2" y="1"/>
            <a:ext cx="12125326" cy="5715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Group 7"/>
          <p:cNvGrpSpPr/>
          <p:nvPr/>
        </p:nvGrpSpPr>
        <p:grpSpPr>
          <a:xfrm>
            <a:off x="380999" y="5576677"/>
            <a:ext cx="1476866" cy="971320"/>
            <a:chOff x="0" y="0"/>
            <a:chExt cx="1476864" cy="971319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35993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TextBox 9"/>
            <p:cNvSpPr txBox="1"/>
            <p:nvPr/>
          </p:nvSpPr>
          <p:spPr>
            <a:xfrm>
              <a:off x="0" y="549683"/>
              <a:ext cx="1476865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63284"/>
            <a:ext cx="12192000" cy="66947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10439400" y="5943600"/>
            <a:ext cx="1752600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0" name="Group 7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668" name="Picture 8" descr="Picture 8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9" name="TextBox 9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VESTIGE</a:t>
              </a:r>
            </a:p>
          </p:txBody>
        </p:sp>
      </p:grpSp>
      <p:pic>
        <p:nvPicPr>
          <p:cNvPr id="11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3800" y="601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76" name="Content Placeholder 3" descr="Content Placeholder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4288"/>
            <a:ext cx="12192000" cy="5614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8"/>
          <p:cNvGrpSpPr/>
          <p:nvPr/>
        </p:nvGrpSpPr>
        <p:grpSpPr>
          <a:xfrm>
            <a:off x="360733" y="5811358"/>
            <a:ext cx="1491343" cy="971320"/>
            <a:chOff x="0" y="0"/>
            <a:chExt cx="1491342" cy="971319"/>
          </a:xfrm>
        </p:grpSpPr>
        <p:pic>
          <p:nvPicPr>
            <p:cNvPr id="182" name="Picture 9" descr="Picture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1046149" cy="923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TextBox 10"/>
            <p:cNvSpPr txBox="1"/>
            <p:nvPr/>
          </p:nvSpPr>
          <p:spPr>
            <a:xfrm>
              <a:off x="0" y="549683"/>
              <a:ext cx="1491343" cy="42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VESTIGE</a:t>
              </a:r>
            </a:p>
          </p:txBody>
        </p:sp>
      </p:grpSp>
      <p:pic>
        <p:nvPicPr>
          <p:cNvPr id="12" name="Picture 2" descr="D:\IT ADMIN\Digital marketing\vestige-logo-200x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1400" y="586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119</Words>
  <Application>Microsoft Office PowerPoint</Application>
  <PresentationFormat>Custom</PresentationFormat>
  <Paragraphs>59</Paragraphs>
  <Slides>81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User</cp:lastModifiedBy>
  <cp:revision>3</cp:revision>
  <dcterms:modified xsi:type="dcterms:W3CDTF">2021-08-18T05:42:04Z</dcterms:modified>
</cp:coreProperties>
</file>