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93113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enture" pitchFamily="82" charset="0"/>
                <a:ea typeface="Calibri" pitchFamily="34" charset="0"/>
                <a:cs typeface="Times New Roman" pitchFamily="18" charset="0"/>
              </a:rPr>
              <a:t>Make the person feel comfortable &amp;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venture" pitchFamily="82" charset="0"/>
                <a:ea typeface="Calibri" pitchFamily="34" charset="0"/>
                <a:cs typeface="Times New Roman" pitchFamily="18" charset="0"/>
              </a:rPr>
              <a:t>relaxed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venture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81415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dventure" pitchFamily="82" charset="0"/>
              </a:rPr>
              <a:t>Share the Dream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venture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73721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latin typeface="Adventure" pitchFamily="82" charset="0"/>
              </a:rPr>
              <a:t>Make him/her relate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venture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9871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dventure" pitchFamily="82" charset="0"/>
              </a:rPr>
              <a:t>Find out HOT button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venture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9871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Adventure" pitchFamily="82" charset="0"/>
              </a:rPr>
              <a:t>Press the HOT button</a:t>
            </a:r>
            <a:endParaRPr lang="en-US" sz="6000" dirty="0">
              <a:latin typeface="Adventur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44482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Adventure" pitchFamily="82" charset="0"/>
              </a:rPr>
              <a:t>Transfer </a:t>
            </a:r>
            <a:r>
              <a:rPr lang="en-US" sz="6000" dirty="0" smtClean="0">
                <a:latin typeface="Adventure" pitchFamily="82" charset="0"/>
              </a:rPr>
              <a:t>the faith</a:t>
            </a:r>
            <a:endParaRPr lang="en-US" sz="6000" dirty="0">
              <a:latin typeface="Adventur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8315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Adventure" pitchFamily="82" charset="0"/>
              </a:rPr>
              <a:t>Use Magic Words</a:t>
            </a:r>
            <a:endParaRPr lang="en-US" sz="6000" dirty="0">
              <a:latin typeface="Adventur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73721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Adventure" pitchFamily="82" charset="0"/>
              </a:rPr>
              <a:t>Move </a:t>
            </a:r>
            <a:r>
              <a:rPr lang="en-US" sz="5400" dirty="0" smtClean="0">
                <a:latin typeface="Adventure" pitchFamily="82" charset="0"/>
              </a:rPr>
              <a:t>towards </a:t>
            </a:r>
            <a:r>
              <a:rPr lang="en-US" sz="5400" dirty="0" smtClean="0">
                <a:latin typeface="Adventure" pitchFamily="82" charset="0"/>
              </a:rPr>
              <a:t>the dream</a:t>
            </a:r>
            <a:endParaRPr lang="en-US" sz="5400" dirty="0">
              <a:latin typeface="Adventur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Adventure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Bappi Dasgupta</cp:lastModifiedBy>
  <cp:revision>3</cp:revision>
  <dcterms:created xsi:type="dcterms:W3CDTF">2006-08-16T00:00:00Z</dcterms:created>
  <dcterms:modified xsi:type="dcterms:W3CDTF">2016-12-17T12:53:19Z</dcterms:modified>
</cp:coreProperties>
</file>