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4" r:id="rId4"/>
    <p:sldId id="269" r:id="rId5"/>
    <p:sldId id="266" r:id="rId6"/>
    <p:sldId id="271" r:id="rId7"/>
    <p:sldId id="270" r:id="rId8"/>
    <p:sldId id="267" r:id="rId9"/>
    <p:sldId id="268" r:id="rId10"/>
    <p:sldId id="25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87"/>
  </p:normalViewPr>
  <p:slideViewPr>
    <p:cSldViewPr snapToGrid="0" snapToObjects="1">
      <p:cViewPr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5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5F52-5D2E-0745-80CA-67E9118CA1C8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344D-B044-6747-AD6E-42E6AB6A9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3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5436" y="3336079"/>
            <a:ext cx="296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INTRODUCING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C:\Users\shalini\AppData\Local\Microsoft\Windows\Temporary Internet Files\Content.Outlook\2LT1QM05\Fresh-n-Up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23288"/>
          <a:stretch/>
        </p:blipFill>
        <p:spPr bwMode="auto">
          <a:xfrm>
            <a:off x="9301947" y="1038800"/>
            <a:ext cx="2755726" cy="55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halini\AppData\Local\Microsoft\Windows\Temporary Internet Files\Content.Outlook\2LT1QM05\Fresh-n-Up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23288"/>
          <a:stretch/>
        </p:blipFill>
        <p:spPr bwMode="auto">
          <a:xfrm>
            <a:off x="2061566" y="326421"/>
            <a:ext cx="3466398" cy="69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r="23534" b="3535"/>
          <a:stretch/>
        </p:blipFill>
        <p:spPr bwMode="auto">
          <a:xfrm>
            <a:off x="318655" y="1632383"/>
            <a:ext cx="2424545" cy="52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399" y="4036146"/>
            <a:ext cx="3560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MRP 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Rs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235.00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DP 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Rs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200.00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BV 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120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PV 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6.67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71854" y="1072285"/>
            <a:ext cx="532014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Invigo</a:t>
            </a:r>
            <a:r>
              <a:rPr lang="en-US" sz="4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FRESHnUP</a:t>
            </a:r>
            <a:r>
              <a:rPr lang="en-US" sz="4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/>
            <a:r>
              <a:rPr lang="en-US" sz="4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DRINK</a:t>
            </a:r>
            <a:endParaRPr lang="en-US" sz="4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2775384"/>
            <a:ext cx="58881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Invigo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Fresh </a:t>
            </a:r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nUp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Drink has a refreshing orange flavour filled with the goodness of Vitamins C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Zinc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supplies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easy to prepare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has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fresh juicy taste to give a splash of </a:t>
            </a:r>
            <a:r>
              <a:rPr lang="en-I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freshness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5527" y="163238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Invigo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FRESHnUP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DRINK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C:\Users\shalini\AppData\Local\Microsoft\Windows\Temporary Internet Files\Content.Outlook\2LT1QM05\Fresh-n-Up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23288"/>
          <a:stretch/>
        </p:blipFill>
        <p:spPr bwMode="auto">
          <a:xfrm>
            <a:off x="7611692" y="868990"/>
            <a:ext cx="2640671" cy="53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lini\AppData\Local\Microsoft\Windows\Temporary Internet Files\Content.Outlook\2LT1QM05\PP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7859" y="326597"/>
            <a:ext cx="5403253" cy="4172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IMPORTANCE 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OF HYDRATION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2" name="AutoShape 5" descr="Image result for HYD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ge result for dehydr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3" y="3137533"/>
            <a:ext cx="5999017" cy="314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lini\AppData\Local\Microsoft\Windows\Temporary Internet Files\Content.Outlook\2LT1QM05\PP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115" y="1646239"/>
            <a:ext cx="1069570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Importance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hydration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845" y="2484429"/>
            <a:ext cx="88718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body is made up of  70% water. Therefore proper hydration is absolutely essential for our body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overall health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summer temperatures &amp; outdoor activities increases water loss—through sweating &amp; evaporation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causes dehydration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winters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not feel thirsty &amp; fail to take enough liquids required by the body which causes dehydration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proper hydration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optimizes blood pressure, regulates body temperature, lubricates joints, moves waste out of the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body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aids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digestion</a:t>
            </a: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0F7FF"/>
              </a:clrFrom>
              <a:clrTo>
                <a:srgbClr val="E0F7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9" r="23500"/>
          <a:stretch/>
        </p:blipFill>
        <p:spPr bwMode="auto">
          <a:xfrm>
            <a:off x="9096735" y="1191197"/>
            <a:ext cx="3109124" cy="389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6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lini\AppData\Local\Microsoft\Windows\Temporary Internet Files\Content.Outlook\2LT1QM05\PP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1743224"/>
            <a:ext cx="4807460" cy="2454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Effects of </a:t>
            </a:r>
            <a:r>
              <a:rPr lang="en-US" sz="4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DEHYDRATION</a:t>
            </a:r>
            <a:endParaRPr lang="en-US" sz="4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 descr="Image result for effect of dehyd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4" b="4666"/>
          <a:stretch/>
        </p:blipFill>
        <p:spPr bwMode="auto">
          <a:xfrm>
            <a:off x="4807461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lini\AppData\Local\Microsoft\Windows\Temporary Internet Files\Content.Outlook\2LT1QM05\PP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7976" y="1601215"/>
            <a:ext cx="6428482" cy="4172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IMPORTANCE 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OF 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VITAMIN C 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&amp; 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ZINC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2" name="AutoShape 5" descr="Image result for HYD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ge result for dehydr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lini\AppData\Local\Microsoft\Windows\Temporary Internet Files\Content.Outlook\2LT1QM05\PP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116" y="1646239"/>
            <a:ext cx="903315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Importance of VITAMIN C &amp; ZINC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35" y="2706109"/>
            <a:ext cx="80494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Vitamin C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Zinc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many health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benefits: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Helps in aiding immunity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Helps in reducing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risk of age-related eye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diseases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Helps in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wounds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Helps in reducing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length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severity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elps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skin 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1E0"/>
              </a:clrFrom>
              <a:clrTo>
                <a:srgbClr val="EBE1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7" r="42151"/>
          <a:stretch/>
        </p:blipFill>
        <p:spPr bwMode="auto">
          <a:xfrm>
            <a:off x="8797636" y="2217738"/>
            <a:ext cx="3394372" cy="464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2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lini\AppData\Local\Microsoft\Windows\Temporary Internet Files\Content.Outlook\2LT1QM05\PP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b="4265"/>
          <a:stretch/>
        </p:blipFill>
        <p:spPr bwMode="auto">
          <a:xfrm>
            <a:off x="6373091" y="1"/>
            <a:ext cx="5818909" cy="68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115" y="1646239"/>
            <a:ext cx="1069570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Benefits of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Invigo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FRESHnUP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DRINK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3094049"/>
            <a:ext cx="5403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Refreshing orange taste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Helps to hydrate body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Vitamin C and Zinc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Easy to prepare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need to add extra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sugar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05" y="6539340"/>
            <a:ext cx="3089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*Also depends on your taste preference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91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lini\AppData\Local\Microsoft\Windows\Temporary Internet Files\Content.Outlook\2LT1QM05\PP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115" y="1646239"/>
            <a:ext cx="1069570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Dosage of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Invigo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FRESHnUP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DRINK</a:t>
            </a:r>
          </a:p>
        </p:txBody>
      </p:sp>
      <p:pic>
        <p:nvPicPr>
          <p:cNvPr id="4" name="Picture 3" descr="C:\Users\shalini\AppData\Local\Microsoft\Windows\Temporary Internet Files\Content.Outlook\2LT1QM05\Fresh-n-Up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23288"/>
          <a:stretch/>
        </p:blipFill>
        <p:spPr bwMode="auto">
          <a:xfrm>
            <a:off x="9301946" y="2301824"/>
            <a:ext cx="2280453" cy="45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r="19407"/>
          <a:stretch/>
        </p:blipFill>
        <p:spPr bwMode="auto">
          <a:xfrm>
            <a:off x="8174182" y="2900079"/>
            <a:ext cx="187036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890" y="2775384"/>
            <a:ext cx="7259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Dissolve 30 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Invigo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FRESH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Drink in 200 ml of water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Enjoy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refreshing taste!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261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shalini kukreti</cp:lastModifiedBy>
  <cp:revision>99</cp:revision>
  <dcterms:created xsi:type="dcterms:W3CDTF">2018-10-10T10:36:47Z</dcterms:created>
  <dcterms:modified xsi:type="dcterms:W3CDTF">2018-11-22T06:24:10Z</dcterms:modified>
</cp:coreProperties>
</file>